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46"/>
  </p:notesMasterIdLst>
  <p:sldIdLst>
    <p:sldId id="256" r:id="rId2"/>
    <p:sldId id="257" r:id="rId3"/>
    <p:sldId id="259" r:id="rId4"/>
    <p:sldId id="260" r:id="rId5"/>
    <p:sldId id="402" r:id="rId6"/>
    <p:sldId id="403" r:id="rId7"/>
    <p:sldId id="404" r:id="rId8"/>
    <p:sldId id="405" r:id="rId9"/>
    <p:sldId id="406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97" r:id="rId18"/>
    <p:sldId id="293" r:id="rId19"/>
    <p:sldId id="298" r:id="rId20"/>
    <p:sldId id="300" r:id="rId21"/>
    <p:sldId id="301" r:id="rId22"/>
    <p:sldId id="302" r:id="rId23"/>
    <p:sldId id="304" r:id="rId24"/>
    <p:sldId id="299" r:id="rId25"/>
    <p:sldId id="268" r:id="rId26"/>
    <p:sldId id="269" r:id="rId27"/>
    <p:sldId id="270" r:id="rId28"/>
    <p:sldId id="272" r:id="rId29"/>
    <p:sldId id="273" r:id="rId30"/>
    <p:sldId id="275" r:id="rId31"/>
    <p:sldId id="274" r:id="rId32"/>
    <p:sldId id="280" r:id="rId33"/>
    <p:sldId id="276" r:id="rId34"/>
    <p:sldId id="277" r:id="rId35"/>
    <p:sldId id="279" r:id="rId36"/>
    <p:sldId id="278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07" r:id="rId50"/>
    <p:sldId id="308" r:id="rId51"/>
    <p:sldId id="295" r:id="rId52"/>
    <p:sldId id="296" r:id="rId53"/>
    <p:sldId id="309" r:id="rId54"/>
    <p:sldId id="310" r:id="rId55"/>
    <p:sldId id="271" r:id="rId56"/>
    <p:sldId id="305" r:id="rId57"/>
    <p:sldId id="306" r:id="rId58"/>
    <p:sldId id="311" r:id="rId59"/>
    <p:sldId id="312" r:id="rId60"/>
    <p:sldId id="313" r:id="rId61"/>
    <p:sldId id="315" r:id="rId62"/>
    <p:sldId id="400" r:id="rId63"/>
    <p:sldId id="401" r:id="rId64"/>
    <p:sldId id="316" r:id="rId65"/>
    <p:sldId id="317" r:id="rId66"/>
    <p:sldId id="382" r:id="rId67"/>
    <p:sldId id="318" r:id="rId68"/>
    <p:sldId id="319" r:id="rId69"/>
    <p:sldId id="323" r:id="rId70"/>
    <p:sldId id="314" r:id="rId71"/>
    <p:sldId id="320" r:id="rId72"/>
    <p:sldId id="321" r:id="rId73"/>
    <p:sldId id="322" r:id="rId74"/>
    <p:sldId id="324" r:id="rId75"/>
    <p:sldId id="326" r:id="rId76"/>
    <p:sldId id="331" r:id="rId77"/>
    <p:sldId id="332" r:id="rId78"/>
    <p:sldId id="333" r:id="rId79"/>
    <p:sldId id="334" r:id="rId80"/>
    <p:sldId id="335" r:id="rId81"/>
    <p:sldId id="327" r:id="rId82"/>
    <p:sldId id="328" r:id="rId83"/>
    <p:sldId id="329" r:id="rId84"/>
    <p:sldId id="330" r:id="rId85"/>
    <p:sldId id="336" r:id="rId86"/>
    <p:sldId id="337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46" r:id="rId97"/>
    <p:sldId id="351" r:id="rId98"/>
    <p:sldId id="352" r:id="rId99"/>
    <p:sldId id="353" r:id="rId100"/>
    <p:sldId id="350" r:id="rId101"/>
    <p:sldId id="376" r:id="rId102"/>
    <p:sldId id="361" r:id="rId103"/>
    <p:sldId id="358" r:id="rId104"/>
    <p:sldId id="359" r:id="rId105"/>
    <p:sldId id="360" r:id="rId106"/>
    <p:sldId id="363" r:id="rId107"/>
    <p:sldId id="364" r:id="rId108"/>
    <p:sldId id="355" r:id="rId109"/>
    <p:sldId id="362" r:id="rId110"/>
    <p:sldId id="365" r:id="rId111"/>
    <p:sldId id="366" r:id="rId112"/>
    <p:sldId id="367" r:id="rId113"/>
    <p:sldId id="354" r:id="rId114"/>
    <p:sldId id="375" r:id="rId115"/>
    <p:sldId id="339" r:id="rId116"/>
    <p:sldId id="356" r:id="rId117"/>
    <p:sldId id="370" r:id="rId118"/>
    <p:sldId id="368" r:id="rId119"/>
    <p:sldId id="369" r:id="rId120"/>
    <p:sldId id="381" r:id="rId121"/>
    <p:sldId id="377" r:id="rId122"/>
    <p:sldId id="380" r:id="rId123"/>
    <p:sldId id="386" r:id="rId124"/>
    <p:sldId id="383" r:id="rId125"/>
    <p:sldId id="388" r:id="rId126"/>
    <p:sldId id="389" r:id="rId127"/>
    <p:sldId id="390" r:id="rId128"/>
    <p:sldId id="387" r:id="rId129"/>
    <p:sldId id="391" r:id="rId130"/>
    <p:sldId id="357" r:id="rId131"/>
    <p:sldId id="378" r:id="rId132"/>
    <p:sldId id="372" r:id="rId133"/>
    <p:sldId id="373" r:id="rId134"/>
    <p:sldId id="385" r:id="rId135"/>
    <p:sldId id="374" r:id="rId136"/>
    <p:sldId id="379" r:id="rId137"/>
    <p:sldId id="392" r:id="rId138"/>
    <p:sldId id="394" r:id="rId139"/>
    <p:sldId id="395" r:id="rId140"/>
    <p:sldId id="396" r:id="rId141"/>
    <p:sldId id="397" r:id="rId142"/>
    <p:sldId id="398" r:id="rId143"/>
    <p:sldId id="399" r:id="rId144"/>
    <p:sldId id="371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3" autoAdjust="0"/>
    <p:restoredTop sz="94422"/>
  </p:normalViewPr>
  <p:slideViewPr>
    <p:cSldViewPr snapToGrid="0" snapToObjects="1">
      <p:cViewPr varScale="1">
        <p:scale>
          <a:sx n="117" d="100"/>
          <a:sy n="117" d="100"/>
        </p:scale>
        <p:origin x="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https://</a:t>
            </a:r>
            <a:r>
              <a:rPr lang="en-US" sz="2600" dirty="0" err="1"/>
              <a:t>react.dev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Expiramental</a:t>
            </a:r>
            <a:r>
              <a:rPr lang="en-US" dirty="0"/>
              <a:t> </a:t>
            </a:r>
          </a:p>
          <a:p>
            <a:r>
              <a:rPr lang="en-US" dirty="0"/>
              <a:t>Suspense is not a data fetching library. It’s a mechanism for data fetching libraries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Configure store</a:t>
            </a:r>
          </a:p>
          <a:p>
            <a:r>
              <a:rPr lang="en-US" sz="2600" dirty="0"/>
              <a:t>Create reducer</a:t>
            </a:r>
          </a:p>
          <a:p>
            <a:r>
              <a:rPr lang="en-US" sz="2600" dirty="0"/>
              <a:t>Create slice</a:t>
            </a:r>
          </a:p>
          <a:p>
            <a:r>
              <a:rPr lang="en-US" sz="2600" dirty="0"/>
              <a:t>Create async </a:t>
            </a:r>
            <a:r>
              <a:rPr lang="en-US" sz="2600" dirty="0" err="1"/>
              <a:t>thunk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526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 Loop -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44487"/>
            <a:ext cx="10554574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SPA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&amp; async operations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single threaded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Event loop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Objects Copy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Async await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Higher order functions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Development tools - </a:t>
            </a:r>
            <a:r>
              <a:rPr lang="en-US" sz="2800" dirty="0" err="1"/>
              <a:t>vite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”Noa"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”Eitan"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TypeScript</a:t>
            </a:r>
          </a:p>
          <a:p>
            <a:pPr lvl="1"/>
            <a:r>
              <a:rPr lang="en-US" sz="2400" dirty="0"/>
              <a:t> Interfaces</a:t>
            </a:r>
          </a:p>
          <a:p>
            <a:pPr lvl="1"/>
            <a:r>
              <a:rPr lang="en-US" sz="2400" dirty="0"/>
              <a:t> Types </a:t>
            </a:r>
          </a:p>
          <a:p>
            <a:pPr lvl="1"/>
            <a:r>
              <a:rPr lang="en-US" sz="2400" dirty="0"/>
              <a:t> Generics</a:t>
            </a:r>
          </a:p>
          <a:p>
            <a:pPr lvl="1"/>
            <a:r>
              <a:rPr lang="en-US" sz="2400" dirty="0"/>
              <a:t> Type declaration (intersection &amp; Union) 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119855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r>
              <a:rPr lang="en-US" sz="2600" dirty="0"/>
              <a:t> React Concept</a:t>
            </a:r>
            <a:endParaRPr lang="en-IL" sz="2600" dirty="0"/>
          </a:p>
          <a:p>
            <a:r>
              <a:rPr lang="en-US" sz="2600" dirty="0"/>
              <a:t> TSX</a:t>
            </a:r>
            <a:endParaRPr lang="en-IL" sz="2600" dirty="0"/>
          </a:p>
          <a:p>
            <a:r>
              <a:rPr lang="en-US" sz="2600" dirty="0"/>
              <a:t> Folder recommendation structure</a:t>
            </a:r>
            <a:endParaRPr lang="en-IL" sz="2600" dirty="0"/>
          </a:p>
          <a:p>
            <a:r>
              <a:rPr lang="en-US" sz="2600" dirty="0"/>
              <a:t> Component architecture</a:t>
            </a:r>
            <a:endParaRPr lang="en-IL" sz="2600" dirty="0"/>
          </a:p>
          <a:p>
            <a:r>
              <a:rPr lang="en-US" sz="2600" dirty="0"/>
              <a:t>The virtual DOM </a:t>
            </a:r>
            <a:endParaRPr lang="en-IL" sz="2600" dirty="0"/>
          </a:p>
          <a:p>
            <a:r>
              <a:rPr lang="en-US" sz="2600" dirty="0"/>
              <a:t>Diffing Algorithm</a:t>
            </a:r>
            <a:endParaRPr lang="en-IL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7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1879496"/>
            <a:ext cx="10554574" cy="45313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Basic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 &amp;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Stateless VS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statefull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Function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Managing component state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0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Wingdings" pitchFamily="2" charset="2"/>
              </a:rPr>
              <a:t>High Order Components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Children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just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Render props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Wingdings" pitchFamily="2" charset="2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8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619AA0A4-A8DD-FD20-6193-2F6F8D9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6" y="5288730"/>
            <a:ext cx="3886200" cy="1407600"/>
          </a:xfrm>
          <a:prstGeom prst="rect">
            <a:avLst/>
          </a:prstGeom>
          <a:effectLst>
            <a:glow rad="1318440">
              <a:schemeClr val="accent5">
                <a:satMod val="175000"/>
                <a:alpha val="4000"/>
              </a:schemeClr>
            </a:glow>
            <a:softEdge rad="193679"/>
          </a:effectLst>
        </p:spPr>
      </p:pic>
      <p:pic>
        <p:nvPicPr>
          <p:cNvPr id="6" name="Picture 5" descr="A red triangle with a white exclamation mark&#10;&#10;Description automatically generated">
            <a:extLst>
              <a:ext uri="{FF2B5EF4-FFF2-40B4-BE49-F238E27FC236}">
                <a16:creationId xmlns:a16="http://schemas.microsoft.com/office/drawing/2014/main" id="{E9E05D98-9178-4129-370D-59DC2B69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27" y="5611892"/>
            <a:ext cx="816429" cy="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r>
              <a:rPr lang="en-US" dirty="0"/>
              <a:t>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C40FE-07C7-2C19-5A72-976A9D6160AA}"/>
              </a:ext>
            </a:extLst>
          </p:cNvPr>
          <p:cNvSpPr txBox="1"/>
          <p:nvPr/>
        </p:nvSpPr>
        <p:spPr>
          <a:xfrm>
            <a:off x="3766456" y="3559629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vitejs.dev</a:t>
            </a:r>
            <a:r>
              <a:rPr lang="en-US" dirty="0"/>
              <a:t>/guide/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algn="just" rtl="0"/>
            <a:r>
              <a:rPr lang="en-US" sz="2600" dirty="0">
                <a:latin typeface="Century Gothic" panose="020B0502020202020204" pitchFamily="34" charset="0"/>
              </a:rPr>
              <a:t>React Hooks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useEffect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useMemo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useCallback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useDefferedValue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useTransition</a:t>
            </a:r>
            <a:endParaRPr lang="en-IL" sz="2600" dirty="0">
              <a:latin typeface="Century Gothic" panose="020B0502020202020204" pitchFamily="34" charset="0"/>
            </a:endParaRPr>
          </a:p>
          <a:p>
            <a:pPr marL="742950" lvl="1" indent="-285750" algn="just" rtl="0">
              <a:buFont typeface="Courier New" panose="02070309020205020404" pitchFamily="49" charset="0"/>
              <a:buChar char="o"/>
            </a:pP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( </a:t>
            </a:r>
            <a:r>
              <a:rPr lang="en-US" sz="2600" dirty="0" err="1">
                <a:latin typeface="Century Gothic" panose="020B0502020202020204" pitchFamily="34" charset="0"/>
              </a:rPr>
              <a:t>useRef</a:t>
            </a:r>
            <a:r>
              <a:rPr lang="en-US" sz="2600" dirty="0">
                <a:latin typeface="Century Gothic" panose="020B0502020202020204" pitchFamily="34" charset="0"/>
              </a:rPr>
              <a:t> vs </a:t>
            </a:r>
            <a:r>
              <a:rPr lang="en-US" sz="2600" dirty="0" err="1">
                <a:latin typeface="Century Gothic" panose="020B0502020202020204" pitchFamily="34" charset="0"/>
              </a:rPr>
              <a:t>useState</a:t>
            </a:r>
            <a:r>
              <a:rPr lang="en-US" sz="2600" dirty="0">
                <a:latin typeface="Century Gothic" panose="020B0502020202020204" pitchFamily="34" charset="0"/>
              </a:rPr>
              <a:t> )</a:t>
            </a:r>
            <a:endParaRPr lang="en-IL" sz="2600" dirty="0">
              <a:latin typeface="Century Gothic" panose="020B0502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091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Lazy loading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Managing global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Axios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interceptors 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Using redux toolkit vs Managing state with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useContext</a:t>
            </a:r>
            <a:r>
              <a:rPr lang="en-US" sz="2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&amp; </a:t>
            </a:r>
            <a:r>
              <a:rPr lang="en-US" sz="26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useReducer</a:t>
            </a:r>
            <a:endParaRPr lang="en-IL" sz="26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759753"/>
            <a:ext cx="10554574" cy="49023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When should we use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Major features distinction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Advantages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React solution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Webpack Or </a:t>
            </a:r>
            <a:r>
              <a:rPr lang="en-US" sz="2600" dirty="0" err="1">
                <a:effectLst/>
                <a:ea typeface="Times New Roman" panose="02020603050405020304" pitchFamily="18" charset="0"/>
              </a:rPr>
              <a:t>Vite</a:t>
            </a:r>
            <a:r>
              <a:rPr lang="en-US" sz="2600" dirty="0">
                <a:effectLst/>
                <a:ea typeface="Times New Roman" panose="02020603050405020304" pitchFamily="18" charset="0"/>
              </a:rPr>
              <a:t> configuration 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0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Example of MF’s with react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Build time integration - libraries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pPr lvl="1" algn="l" rtl="0">
              <a:buFont typeface="Courier New" panose="02070309020205020404" pitchFamily="49" charset="0"/>
              <a:buChar char="o"/>
            </a:pPr>
            <a:r>
              <a:rPr lang="en-US" sz="2600" dirty="0">
                <a:effectLst/>
                <a:ea typeface="Times New Roman" panose="02020603050405020304" pitchFamily="18" charset="0"/>
              </a:rPr>
              <a:t>Run time integration – MF’s</a:t>
            </a:r>
            <a:endParaRPr lang="en-IL" sz="2600" dirty="0">
              <a:effectLst/>
              <a:ea typeface="Times New Roman" panose="02020603050405020304" pitchFamily="18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885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71739</TotalTime>
  <Words>3349</Words>
  <Application>Microsoft Macintosh PowerPoint</Application>
  <PresentationFormat>Widescreen</PresentationFormat>
  <Paragraphs>705</Paragraphs>
  <Slides>144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1" baseType="lpstr">
      <vt:lpstr>Calibri</vt:lpstr>
      <vt:lpstr>Century Gothic</vt:lpstr>
      <vt:lpstr>Courier New</vt:lpstr>
      <vt:lpstr>Menlo</vt:lpstr>
      <vt:lpstr>Times New Roman</vt:lpstr>
      <vt:lpstr>Wingdings 2</vt:lpstr>
      <vt:lpstr>Quotable</vt:lpstr>
      <vt:lpstr>React</vt:lpstr>
      <vt:lpstr>React</vt:lpstr>
      <vt:lpstr>Agenda</vt:lpstr>
      <vt:lpstr>Agenda</vt:lpstr>
      <vt:lpstr>Agenda</vt:lpstr>
      <vt:lpstr>Agenda</vt:lpstr>
      <vt:lpstr>Agenda</vt:lpstr>
      <vt:lpstr>Agenda</vt:lpstr>
      <vt:lpstr>Agenda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Vite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useCallback &amp; useMemo</vt:lpstr>
      <vt:lpstr>Code splitting</vt:lpstr>
      <vt:lpstr>Suspense</vt:lpstr>
      <vt:lpstr>Suspense</vt:lpstr>
      <vt:lpstr>React.memo</vt:lpstr>
      <vt:lpstr>React.memo</vt:lpstr>
      <vt:lpstr>Problem – Global State Management</vt:lpstr>
      <vt:lpstr>Problem – Global State Management</vt:lpstr>
      <vt:lpstr>Redux</vt:lpstr>
      <vt:lpstr>Redux</vt:lpstr>
      <vt:lpstr>Redux toolkit</vt:lpstr>
      <vt:lpstr>Redux</vt:lpstr>
      <vt:lpstr>More Options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70</cp:revision>
  <dcterms:created xsi:type="dcterms:W3CDTF">2019-12-11T17:42:37Z</dcterms:created>
  <dcterms:modified xsi:type="dcterms:W3CDTF">2024-04-03T18:56:30Z</dcterms:modified>
</cp:coreProperties>
</file>